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1" r:id="rId23"/>
    <p:sldId id="282" r:id="rId24"/>
    <p:sldId id="283" r:id="rId25"/>
    <p:sldId id="284" r:id="rId26"/>
    <p:sldId id="285" r:id="rId27"/>
    <p:sldId id="286" r:id="rId28"/>
    <p:sldId id="287" r:id="rId29"/>
  </p:sldIdLst>
  <p:sldSz cx="9144000" cy="6858000" type="screen4x3"/>
  <p:notesSz cx="6858000" cy="9144000"/>
  <p:photoAlbum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96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C38F-70BB-4A8D-B748-DDC21E92DC19}" type="datetimeFigureOut">
              <a:rPr lang="hu-HU" smtClean="0"/>
              <a:t>2022.05.04.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80B4A-0EF9-4430-800A-383C143F0D9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C38F-70BB-4A8D-B748-DDC21E92DC19}" type="datetimeFigureOut">
              <a:rPr lang="hu-HU" smtClean="0"/>
              <a:t>2022.05.04.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80B4A-0EF9-4430-800A-383C143F0D9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C38F-70BB-4A8D-B748-DDC21E92DC19}" type="datetimeFigureOut">
              <a:rPr lang="hu-HU" smtClean="0"/>
              <a:t>2022.05.04.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80B4A-0EF9-4430-800A-383C143F0D9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C38F-70BB-4A8D-B748-DDC21E92DC19}" type="datetimeFigureOut">
              <a:rPr lang="hu-HU" smtClean="0"/>
              <a:t>2022.05.04.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80B4A-0EF9-4430-800A-383C143F0D9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C38F-70BB-4A8D-B748-DDC21E92DC19}" type="datetimeFigureOut">
              <a:rPr lang="hu-HU" smtClean="0"/>
              <a:t>2022.05.04.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80B4A-0EF9-4430-800A-383C143F0D9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C38F-70BB-4A8D-B748-DDC21E92DC19}" type="datetimeFigureOut">
              <a:rPr lang="hu-HU" smtClean="0"/>
              <a:t>2022.05.04.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80B4A-0EF9-4430-800A-383C143F0D9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C38F-70BB-4A8D-B748-DDC21E92DC19}" type="datetimeFigureOut">
              <a:rPr lang="hu-HU" smtClean="0"/>
              <a:t>2022.05.04.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80B4A-0EF9-4430-800A-383C143F0D9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C38F-70BB-4A8D-B748-DDC21E92DC19}" type="datetimeFigureOut">
              <a:rPr lang="hu-HU" smtClean="0"/>
              <a:t>2022.05.04.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80B4A-0EF9-4430-800A-383C143F0D9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C38F-70BB-4A8D-B748-DDC21E92DC19}" type="datetimeFigureOut">
              <a:rPr lang="hu-HU" smtClean="0"/>
              <a:t>2022.05.04.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80B4A-0EF9-4430-800A-383C143F0D9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C38F-70BB-4A8D-B748-DDC21E92DC19}" type="datetimeFigureOut">
              <a:rPr lang="hu-HU" smtClean="0"/>
              <a:t>2022.05.04.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80B4A-0EF9-4430-800A-383C143F0D9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C38F-70BB-4A8D-B748-DDC21E92DC19}" type="datetimeFigureOut">
              <a:rPr lang="hu-HU" smtClean="0"/>
              <a:t>2022.05.04.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80B4A-0EF9-4430-800A-383C143F0D9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2C38F-70BB-4A8D-B748-DDC21E92DC19}" type="datetimeFigureOut">
              <a:rPr lang="hu-HU" smtClean="0"/>
              <a:t>2022.05.04.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80B4A-0EF9-4430-800A-383C143F0D92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Csillagsziget Bölcsőde 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100% készültségi fok</a:t>
            </a:r>
          </a:p>
          <a:p>
            <a:endParaRPr lang="hu-H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20503_1212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20503_1212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20503_1212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20503_12123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20503_12124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20503_12125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20503_1213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20503_1213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20503_1213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20503_12133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20503_1210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20503_12134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20503_12135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20503_1215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20503_1215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20503_12154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20503_1215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20503_1216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20503_12174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20503_12174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20503_1210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20503_12104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20503_12104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20503_1211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20503_1211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20503_1211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20503_12114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</Words>
  <Application>Microsoft Office PowerPoint</Application>
  <PresentationFormat>Diavetítés a képernyőre (4:3 oldalarány)</PresentationFormat>
  <Paragraphs>2</Paragraphs>
  <Slides>28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28</vt:i4>
      </vt:variant>
    </vt:vector>
  </HeadingPairs>
  <TitlesOfParts>
    <vt:vector size="29" baseType="lpstr">
      <vt:lpstr>Office-téma</vt:lpstr>
      <vt:lpstr>Csillagsziget Bölcsőde 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Csillagsziget Bölcsőde </dc:title>
  <dc:creator>schweighardt.ottone</dc:creator>
  <cp:lastModifiedBy>schweighardt.ottone</cp:lastModifiedBy>
  <cp:revision>1</cp:revision>
  <dcterms:created xsi:type="dcterms:W3CDTF">2022-05-04T06:36:21Z</dcterms:created>
  <dcterms:modified xsi:type="dcterms:W3CDTF">2022-05-04T06:42:30Z</dcterms:modified>
</cp:coreProperties>
</file>