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8" r:id="rId3"/>
    <p:sldId id="269" r:id="rId4"/>
    <p:sldId id="270" r:id="rId5"/>
    <p:sldId id="271" r:id="rId6"/>
    <p:sldId id="329" r:id="rId7"/>
    <p:sldId id="330" r:id="rId8"/>
    <p:sldId id="331" r:id="rId9"/>
    <p:sldId id="332" r:id="rId10"/>
    <p:sldId id="307" r:id="rId11"/>
    <p:sldId id="308" r:id="rId12"/>
    <p:sldId id="309" r:id="rId13"/>
    <p:sldId id="310" r:id="rId14"/>
    <p:sldId id="311" r:id="rId15"/>
    <p:sldId id="315" r:id="rId16"/>
    <p:sldId id="319" r:id="rId17"/>
    <p:sldId id="320" r:id="rId18"/>
    <p:sldId id="321" r:id="rId19"/>
    <p:sldId id="322" r:id="rId20"/>
    <p:sldId id="326" r:id="rId21"/>
    <p:sldId id="327" r:id="rId2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25" d="100"/>
          <a:sy n="25" d="100"/>
        </p:scale>
        <p:origin x="-3312" y="-1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2022.04.04.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Csillagsziget Bölcsőde konyha kapacitásbővítés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75%-os teljesítéshez tartozó fotók</a:t>
            </a:r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2226" name="Picture 2" descr="K:\cs_projekt\2014-2020 projekt\TOP_1.4.1. Ovi, Bölcsi Pályázati mellékletek\Bölcsőde, Csillagsziget\Beszámoló\7.mérföldkő\Képek 75%\fotok kuld 220402\IMG_9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457700" y="-2600325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3250" name="Picture 2" descr="K:\cs_projekt\2014-2020 projekt\TOP_1.4.1. Ovi, Bölcsi Pályázati mellékletek\Bölcsőde, Csillagsziget\Beszámoló\7.mérföldkő\Képek 75%\fotok kuld 220402\IMG_9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57775" y="-3000375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4274" name="Picture 2" descr="K:\cs_projekt\2014-2020 projekt\TOP_1.4.1. Ovi, Bölcsi Pályázati mellékletek\Bölcsőde, Csillagsziget\Beszámoló\7.mérföldkő\Képek 75%\fotok kuld 220402\IMG_9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43575" y="-3971925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5298" name="Picture 2" descr="K:\cs_projekt\2014-2020 projekt\TOP_1.4.1. Ovi, Bölcsi Pályázati mellékletek\Bölcsőde, Csillagsziget\Beszámoló\7.mérföldkő\Képek 75%\fotok kuld 220402\IMG_9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29275" y="-3200400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6322" name="Picture 2" descr="K:\cs_projekt\2014-2020 projekt\TOP_1.4.1. Ovi, Bölcsi Pályázati mellékletek\Bölcsőde, Csillagsziget\Beszámoló\7.mérföldkő\Képek 75%\fotok kuld 220402\IMG_9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800600" y="-3286125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0418" name="Picture 2" descr="K:\cs_projekt\2014-2020 projekt\TOP_1.4.1. Ovi, Bölcsi Pályázati mellékletek\Bölcsőde, Csillagsziget\Beszámoló\7.mérföldkő\Képek 75%\fotok kuld 220402\IMG_9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71975" y="-3743325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4514" name="Picture 2" descr="K:\cs_projekt\2014-2020 projekt\TOP_1.4.1. Ovi, Bölcsi Pályázati mellékletek\Bölcsőde, Csillagsziget\Beszámoló\7.mérföldkő\Képek 75%\fotok kuld 220402\IMG_9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86275" y="-3514725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5538" name="Picture 2" descr="K:\cs_projekt\2014-2020 projekt\TOP_1.4.1. Ovi, Bölcsi Pályázati mellékletek\Bölcsőde, Csillagsziget\Beszámoló\7.mérföldkő\Képek 75%\fotok kuld 220402\IMG_9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00575" y="-2943225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6562" name="Picture 2" descr="K:\cs_projekt\2014-2020 projekt\TOP_1.4.1. Ovi, Bölcsi Pályázati mellékletek\Bölcsőde, Csillagsziget\Beszámoló\7.mérföldkő\Képek 75%\fotok kuld 220402\IMG_9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57625" y="-2714625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7586" name="Picture 2" descr="K:\cs_projekt\2014-2020 projekt\TOP_1.4.1. Ovi, Bölcsi Pályázati mellékletek\Bölcsőde, Csillagsziget\Beszámoló\7.mérföldkő\Képek 75%\fotok kuld 220402\IMG_9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14975" y="-4171950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 descr="K:\cs_projekt\2014-2020 projekt\TOP_1.4.1. Ovi, Bölcsi Pályázati mellékletek\Bölcsőde, Csillagsziget\Beszámoló\7.mérföldkő\Képek 75%\IMG_9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00300" y="-4086225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1682" name="Picture 2" descr="K:\cs_projekt\2014-2020 projekt\TOP_1.4.1. Ovi, Bölcsi Pályázati mellékletek\Bölcsőde, Csillagsziget\Beszámoló\7.mérföldkő\Képek 75%\fotok kuld 220402\IMG_9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43500" y="-3429000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2706" name="Picture 2" descr="K:\cs_projekt\2014-2020 projekt\TOP_1.4.1. Ovi, Bölcsi Pályázati mellékletek\Bölcsőde, Csillagsziget\Beszámoló\7.mérföldkő\Képek 75%\fotok kuld 220402\IMG_9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86375" y="-2886075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314" name="Picture 2" descr="K:\cs_projekt\2014-2020 projekt\TOP_1.4.1. Ovi, Bölcsi Pályázati mellékletek\Bölcsőde, Csillagsziget\Beszámoló\7.mérföldkő\Képek 75%\fotok kuld 220402\IMG_9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886325" y="-3508004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4338" name="Picture 2" descr="K:\cs_projekt\2014-2020 projekt\TOP_1.4.1. Ovi, Bölcsi Pályázati mellékletek\Bölcsőde, Csillagsziget\Beszámoló\7.mérföldkő\Képek 75%\fotok kuld 220402\IMG_9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00525" y="-3714750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5362" name="Picture 2" descr="K:\cs_projekt\2014-2020 projekt\TOP_1.4.1. Ovi, Bölcsi Pályázati mellékletek\Bölcsőde, Csillagsziget\Beszámoló\7.mérföldkő\Képek 75%\fotok kuld 220402\IMG_9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657600" y="-3571875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K:\cs_projekt\2014-2020 projekt\TOP_1.4.1. Ovi, Bölcsi Pályázati mellékletek\Bölcsőde, Csillagsziget\Beszámoló\7.mérföldkő\Képek 75%\IMG_9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43350" y="-4564088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K:\cs_projekt\2014-2020 projekt\TOP_1.4.1. Ovi, Bölcsi Pályázati mellékletek\Bölcsőde, Csillagsziget\Beszámoló\7.mérföldkő\Képek 75%\IMG_9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65525" y="-4183063"/>
            <a:ext cx="19202400" cy="14401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K:\cs_projekt\2014-2020 projekt\TOP_1.4.1. Ovi, Bölcsi Pályázati mellékletek\Bölcsőde, Csillagsziget\Beszámoló\7.mérföldkő\Képek 75%\IMG_9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64075" y="-3543300"/>
            <a:ext cx="19202400" cy="144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 descr="K:\cs_projekt\2014-2020 projekt\TOP_1.4.1. Ovi, Bölcsi Pályázati mellékletek\Bölcsőde, Csillagsziget\Beszámoló\7.mérföldkő\Képek 75%\IMG_8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75438" y="-4275138"/>
            <a:ext cx="19202401" cy="14401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</Words>
  <Application>Microsoft Office PowerPoint</Application>
  <PresentationFormat>Diavetítés a képernyőre (4:3 oldalarány)</PresentationFormat>
  <Paragraphs>2</Paragraphs>
  <Slides>21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Office-téma</vt:lpstr>
      <vt:lpstr>Csillagsziget Bölcsőde konyha kapacitásbővítés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cp:lastModifiedBy>schweighardt.ottone</cp:lastModifiedBy>
  <cp:revision>4</cp:revision>
  <dcterms:modified xsi:type="dcterms:W3CDTF">2022-04-04T08:13:13Z</dcterms:modified>
</cp:coreProperties>
</file>